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9"/>
  </p:normalViewPr>
  <p:slideViewPr>
    <p:cSldViewPr snapToGrid="0" snapToObjects="1">
      <p:cViewPr>
        <p:scale>
          <a:sx n="77" d="100"/>
          <a:sy n="77" d="100"/>
        </p:scale>
        <p:origin x="16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DC44-22FA-AA44-A041-6B52A5A8F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55679-B7A1-A445-93B8-AD8E0C25E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D1A3A-BA18-D043-848B-938787ED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57952-BB07-5B4E-9F47-1AC0C7D18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DC501-FDC6-B546-8B9F-99A63A25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6371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707D-EE34-F944-9BC8-1669B9D1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64160-E35B-F644-B9FE-37738CE2F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BA35-176E-9045-8FAA-53B520B23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A07D3-9F06-FF40-A3B8-FEEA8DD5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D4B5C-3903-E44A-976F-CB696CDC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6139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5B3744-541C-E845-8FE5-7360360D0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CEF83-99AF-C749-B576-E8996F9AD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E2FF7-1A35-6E41-8E1A-57521AA6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3CBD9-D0A0-6045-9921-029DADB9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FDC26-55CF-A64E-8211-6EFDD76D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027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E6BB-3446-4E4C-BE3D-D982D139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78E9C-6CD1-724B-AEE3-DBC53E7FC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682A-E7B6-3B41-B5DB-2795B5C4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42054-81E0-6548-949C-AA6A75F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527B8-C507-B843-97A7-E5606F1A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7250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CA39-D033-204D-9867-A877CDE5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6801F-A451-DA4E-8710-CC0097925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C3399-1A16-874C-9F92-DD3A1213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2EA48-2607-A64D-BA24-0DACA2BC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DF2F4-2713-B54D-A1DE-3D5A5D44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38524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040F-CD97-2941-9229-56DD7E0D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1BF6A-9046-2046-A682-17AC1BF8D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596B8-2B0A-274C-AC3C-16F71CC28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98CC2-FCE6-C546-82EF-6DACB019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4BC36-CB43-1A4E-860C-F8C9EFD1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11E6D-D7E9-CA4C-B4E5-0595425C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963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2188-9054-9E4D-85D6-C5FEA926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16D26-8EB7-2F4B-ABF9-B61761DD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B163A-492D-4E4F-B2FF-E2128B853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F5A80-6250-9745-AF19-B72E18E4F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EFF7B-FC30-134C-BE69-6F8F5FBB1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D8F2AB-5269-A64E-AB5C-FD322EC0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C0E4E2-99D3-2544-93F0-E38AD036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F71F8A-3D26-D841-A2F0-40092DD3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5138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2531-F572-3844-9582-A100B090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A40CD-A430-AE47-BAAE-F6101C55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36C17-4370-8C42-A355-CF21CCCE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7AA7E-0FED-954B-9BBF-E3B435B3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5704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C8C68-3383-8C47-B1AA-C7ACD74F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1EA073-64C1-494F-BBB9-00F44799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21909-8C25-0649-A835-DF07DF6D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6436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2DC6-C9A6-3445-99C5-3504E13B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6CE22-4068-6548-A406-4B176A30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A4B9B-7096-344E-9021-1271B98AA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2FC7E-E61B-A24F-98DC-05C1E142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9CAD2-200D-664D-8C81-A3DBF3896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EBBB6-5848-9540-A25E-52288FEB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7583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CA6DF-C340-254F-AF76-45304D3C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126ABE-B895-414D-B1DB-1FCC638C3F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99728-5406-7A48-9EB6-775F96F43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89189-BEA3-7644-84DA-1B362120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A8320-7DEA-074A-B7B6-0BCB5F82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D7A27-86FD-D54F-B7E2-C72E96F1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8428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4FCEA-D169-E349-9E36-CBB430F19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B8F72-0FD6-4447-8C00-96840B3FB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D7494-413A-DE41-8AFE-22063D5D8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9F99F-6A6E-5349-8312-F2A2B4D536C6}" type="datetimeFigureOut">
              <a:rPr lang="en-RU" smtClean="0"/>
              <a:t>08.11.2021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8F1F4-7C27-D143-8736-0D8024DBA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C4F27-23FD-2C45-88F0-8360FAE7A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76A22-8844-6343-9F60-3C8894B4A18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87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14D772E-580B-6C48-8A34-7A003CD6D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1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77B1B-1F1B-EC41-95D8-61B72DB0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2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4F5B14C-F317-0841-93A6-2B57EF4E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4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5BF24D3-469F-B44E-AD94-4AE776AB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3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D694B88-F210-5943-99D0-B17CC582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98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A579B40-DC2F-324E-B751-095D506DB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DE6F9320-B011-CE4B-BEF8-DCFCC6C0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3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4A21E6E-A73E-4D40-800E-6CCC34AC7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9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6FFDE8-7696-FA4A-98F0-80CC9E73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6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16472C8-FB32-1B46-8B2E-35F1AB72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4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A191288-9D55-0441-9022-051ADD1D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5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AE7498E-EFD3-BF45-859D-628F6377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96E13C0-1A28-D341-85EE-455FA0B8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5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65FC49A-B07B-7544-8EC7-6E7FE78E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2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Ковыляев Иван Сергеевич</dc:creator>
  <cp:lastModifiedBy>Ковыляев Иван Сергеевич</cp:lastModifiedBy>
  <cp:revision>1</cp:revision>
  <dcterms:created xsi:type="dcterms:W3CDTF">2021-11-08T20:20:52Z</dcterms:created>
  <dcterms:modified xsi:type="dcterms:W3CDTF">2021-11-08T20:25:39Z</dcterms:modified>
</cp:coreProperties>
</file>